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6" r:id="rId4"/>
    <p:sldId id="257" r:id="rId5"/>
    <p:sldId id="258" r:id="rId6"/>
    <p:sldId id="276" r:id="rId7"/>
    <p:sldId id="259" r:id="rId8"/>
    <p:sldId id="264" r:id="rId9"/>
    <p:sldId id="284" r:id="rId10"/>
    <p:sldId id="265" r:id="rId11"/>
    <p:sldId id="286" r:id="rId12"/>
    <p:sldId id="288" r:id="rId13"/>
    <p:sldId id="266" r:id="rId14"/>
    <p:sldId id="285" r:id="rId15"/>
    <p:sldId id="268" r:id="rId16"/>
    <p:sldId id="270" r:id="rId17"/>
    <p:sldId id="271" r:id="rId18"/>
    <p:sldId id="269" r:id="rId19"/>
    <p:sldId id="272" r:id="rId20"/>
    <p:sldId id="273" r:id="rId21"/>
    <p:sldId id="277" r:id="rId22"/>
    <p:sldId id="278" r:id="rId23"/>
    <p:sldId id="281" r:id="rId24"/>
    <p:sldId id="279" r:id="rId25"/>
    <p:sldId id="280" r:id="rId26"/>
    <p:sldId id="283" r:id="rId27"/>
    <p:sldId id="282" r:id="rId28"/>
    <p:sldId id="27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image" Target="../media/image21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0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608641" y="1961966"/>
                <a:ext cx="11242170" cy="4622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/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/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/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/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/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/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/>
                  <a:t>.</a:t>
                </a:r>
              </a:p>
              <a:p>
                <a:endParaRPr lang="ru-RU" dirty="0"/>
              </a:p>
              <a:p>
                <a:r>
                  <a:rPr lang="ru-RU" dirty="0"/>
                  <a:t>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/>
                  <a:t>. </a:t>
                </a:r>
              </a:p>
              <a:p>
                <a:endParaRPr lang="ru-RU" dirty="0"/>
              </a:p>
              <a:p>
                <a:r>
                  <a:rPr lang="ru-RU" dirty="0"/>
                  <a:t>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/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/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961966"/>
                <a:ext cx="11242170" cy="4622227"/>
              </a:xfrm>
              <a:prstGeom prst="rect">
                <a:avLst/>
              </a:prstGeom>
              <a:blipFill>
                <a:blip r:embed="rId2"/>
                <a:stretch>
                  <a:fillRect l="-488" t="-792" r="-813" b="-1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 err="1"/>
              <a:t>TowerPro</a:t>
            </a:r>
            <a:r>
              <a:rPr lang="en-US" sz="1600" i="1" dirty="0"/>
              <a:t>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1139</Words>
  <Application>Microsoft Office PowerPoint</Application>
  <PresentationFormat>Широкоэкранный</PresentationFormat>
  <Paragraphs>175</Paragraphs>
  <Slides>26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54</cp:revision>
  <dcterms:created xsi:type="dcterms:W3CDTF">2021-05-12T12:31:56Z</dcterms:created>
  <dcterms:modified xsi:type="dcterms:W3CDTF">2021-10-21T16:42:08Z</dcterms:modified>
</cp:coreProperties>
</file>